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309" r:id="rId12"/>
    <p:sldId id="310" r:id="rId13"/>
    <p:sldId id="271" r:id="rId14"/>
    <p:sldId id="272" r:id="rId15"/>
    <p:sldId id="273" r:id="rId16"/>
    <p:sldId id="304" r:id="rId17"/>
    <p:sldId id="305" r:id="rId18"/>
    <p:sldId id="306" r:id="rId19"/>
    <p:sldId id="307" r:id="rId20"/>
    <p:sldId id="308" r:id="rId21"/>
    <p:sldId id="290" r:id="rId22"/>
    <p:sldId id="289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11" r:id="rId32"/>
    <p:sldId id="282" r:id="rId33"/>
    <p:sldId id="284" r:id="rId34"/>
    <p:sldId id="259" r:id="rId35"/>
    <p:sldId id="286" r:id="rId36"/>
    <p:sldId id="288" r:id="rId37"/>
    <p:sldId id="287" r:id="rId38"/>
    <p:sldId id="263" r:id="rId39"/>
  </p:sldIdLst>
  <p:sldSz cx="18288000" cy="10287000"/>
  <p:notesSz cx="6858000" cy="9144000"/>
  <p:embeddedFontLst>
    <p:embeddedFont>
      <p:font typeface="Pretendard ExtraBold" panose="020B0600000101010101" charset="-127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Pretendard Medium" panose="020B0600000101010101" charset="-127"/>
      <p:bold r:id="rId48"/>
    </p:embeddedFont>
    <p:embeddedFont>
      <p:font typeface="Pretendard SemiBold" panose="020B0600000101010101" charset="-127"/>
      <p:bold r:id="rId49"/>
    </p:embeddedFont>
    <p:embeddedFont>
      <p:font typeface="Pretendard Bold" panose="020B0600000101010101" charset="-127"/>
      <p:bold r:id="rId50"/>
    </p:embeddedFont>
    <p:embeddedFont>
      <p:font typeface="Josefin Sans SemiBold" panose="020B0600000101010101" charset="0"/>
      <p:bold r:id="rId51"/>
    </p:embeddedFont>
    <p:embeddedFont>
      <p:font typeface="Pretendard Light" panose="020B0600000101010101" charset="-127"/>
      <p:regular r:id="rId52"/>
    </p:embeddedFont>
    <p:embeddedFont>
      <p:font typeface="Pretendard Regular" panose="020B0600000101010101" charset="-127"/>
      <p:regular r:id="rId53"/>
    </p:embeddedFont>
    <p:embeddedFont>
      <p:font typeface="Pretendard ExtraLight" panose="020B0600000101010101" charset="-12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6" d="100"/>
          <a:sy n="56" d="100"/>
        </p:scale>
        <p:origin x="802" y="-1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sp>
        <p:nvSpPr>
          <p:cNvPr id="19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회원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5715000" y="3005068"/>
            <a:ext cx="9855200" cy="17574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회원가입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로그인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로그아웃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회원 조회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635500"/>
          </a:xfrm>
          <a:prstGeom prst="rect">
            <a:avLst/>
          </a:prstGeom>
        </p:spPr>
      </p:pic>
      <p:sp>
        <p:nvSpPr>
          <p:cNvPr id="22" name="TextBox 17"/>
          <p:cNvSpPr txBox="1"/>
          <p:nvPr/>
        </p:nvSpPr>
        <p:spPr>
          <a:xfrm>
            <a:off x="2501900" y="72072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게시물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5715000" y="5702300"/>
            <a:ext cx="98552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삭제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개인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전체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정렬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필터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검색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상세 페이지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댓글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삭제</a:t>
            </a: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좋아요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655917" y="5374986"/>
            <a:ext cx="9855200" cy="1444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삭제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좋아요 여부 확인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 err="1">
                <a:solidFill>
                  <a:srgbClr val="FFFFFF"/>
                </a:solidFill>
                <a:ea typeface="Pretendard SemiBold"/>
              </a:rPr>
              <a:t>팔로우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팔로잉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팔로잉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 삭제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언팔로우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)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868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해시태그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해시태그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게시물에 해시태그 추가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rgbClr val="FFFFFF"/>
                </a:solidFill>
                <a:ea typeface="Pretendard SemiBold"/>
              </a:rPr>
              <a:t>AI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715000" y="5815947"/>
            <a:ext cx="9855200" cy="4797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해시태그 추천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기타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UI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보안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6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서비스구성도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991427"/>
            <a:ext cx="7734300" cy="68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099113" y="2442741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endParaRPr lang="ko-KR" altLang="en-US" sz="2400" spc="-100" dirty="0">
              <a:solidFill>
                <a:srgbClr val="222222"/>
              </a:solidFill>
              <a:ea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874541"/>
            <a:ext cx="14249400" cy="6812592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DB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 smtClean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8.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결과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요약을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737100"/>
            <a:ext cx="3188107" cy="50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Facebook로그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7990" y="4894644"/>
            <a:ext cx="4632239" cy="46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b="0" i="0" u="none" strike="noStrike" spc="-100" dirty="0" smtClean="0">
                <a:solidFill>
                  <a:srgbClr val="BACCC3"/>
                </a:solidFill>
                <a:latin typeface="Josefin Sans SemiBold"/>
              </a:rPr>
              <a:t>8.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 smtClean="0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 smtClean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https</a:t>
            </a: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5"/>
              </a:rPr>
              <a:t>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6"/>
              </a:rPr>
              <a:t>github.com/do5do/funding</a:t>
            </a:r>
            <a:endParaRPr lang="en-US" altLang="ko-KR" sz="2500" spc="-100" dirty="0" smtClean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 smtClean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57030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9400" y="52959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23357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모델링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물리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설정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 smtClean="0"/>
              <a:t>WBS </a:t>
            </a:r>
            <a:r>
              <a:rPr lang="ko-KR" altLang="en-US" sz="2400" noProof="0" dirty="0" smtClean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계획서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 smtClean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정의서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구성도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  <a:t/>
            </a:r>
            <a:b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843</Words>
  <Application>Microsoft Office PowerPoint</Application>
  <PresentationFormat>사용자 지정</PresentationFormat>
  <Paragraphs>284</Paragraphs>
  <Slides>38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Pretendard ExtraBold</vt:lpstr>
      <vt:lpstr>Calibri</vt:lpstr>
      <vt:lpstr>맑은 고딕</vt:lpstr>
      <vt:lpstr>Pretendard Medium</vt:lpstr>
      <vt:lpstr>Pretendard SemiBold</vt:lpstr>
      <vt:lpstr>Arial</vt:lpstr>
      <vt:lpstr>Pretendard Bold</vt:lpstr>
      <vt:lpstr>Josefin Sans SemiBold</vt:lpstr>
      <vt:lpstr>Pretendard Light</vt:lpstr>
      <vt:lpstr>Pretendard Regular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69</cp:revision>
  <dcterms:created xsi:type="dcterms:W3CDTF">2006-08-16T00:00:00Z</dcterms:created>
  <dcterms:modified xsi:type="dcterms:W3CDTF">2025-09-19T02:00:33Z</dcterms:modified>
</cp:coreProperties>
</file>